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B541-E8E0-4D43-9F45-5C3ACBB3917A}" type="datetimeFigureOut">
              <a:rPr lang="hu-HU" smtClean="0"/>
              <a:t>2020. 02. 20.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693E-B2BF-43F4-9E49-46542C58047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4093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B541-E8E0-4D43-9F45-5C3ACBB3917A}" type="datetimeFigureOut">
              <a:rPr lang="hu-HU" smtClean="0"/>
              <a:t>2020. 02. 20.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693E-B2BF-43F4-9E49-46542C58047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534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B541-E8E0-4D43-9F45-5C3ACBB3917A}" type="datetimeFigureOut">
              <a:rPr lang="hu-HU" smtClean="0"/>
              <a:t>2020. 02. 20.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693E-B2BF-43F4-9E49-46542C58047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024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B541-E8E0-4D43-9F45-5C3ACBB3917A}" type="datetimeFigureOut">
              <a:rPr lang="hu-HU" smtClean="0"/>
              <a:t>2020. 02. 20.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693E-B2BF-43F4-9E49-46542C58047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967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B541-E8E0-4D43-9F45-5C3ACBB3917A}" type="datetimeFigureOut">
              <a:rPr lang="hu-HU" smtClean="0"/>
              <a:t>2020. 02. 20.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693E-B2BF-43F4-9E49-46542C58047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50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B541-E8E0-4D43-9F45-5C3ACBB3917A}" type="datetimeFigureOut">
              <a:rPr lang="hu-HU" smtClean="0"/>
              <a:t>2020. 02. 20.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693E-B2BF-43F4-9E49-46542C58047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0787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B541-E8E0-4D43-9F45-5C3ACBB3917A}" type="datetimeFigureOut">
              <a:rPr lang="hu-HU" smtClean="0"/>
              <a:t>2020. 02. 20.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693E-B2BF-43F4-9E49-46542C58047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9169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B541-E8E0-4D43-9F45-5C3ACBB3917A}" type="datetimeFigureOut">
              <a:rPr lang="hu-HU" smtClean="0"/>
              <a:t>2020. 02. 20.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693E-B2BF-43F4-9E49-46542C58047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7897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B541-E8E0-4D43-9F45-5C3ACBB3917A}" type="datetimeFigureOut">
              <a:rPr lang="hu-HU" smtClean="0"/>
              <a:t>2020. 02. 20.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693E-B2BF-43F4-9E49-46542C58047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1386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B541-E8E0-4D43-9F45-5C3ACBB3917A}" type="datetimeFigureOut">
              <a:rPr lang="hu-HU" smtClean="0"/>
              <a:t>2020. 02. 20.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693E-B2BF-43F4-9E49-46542C58047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218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9B541-E8E0-4D43-9F45-5C3ACBB3917A}" type="datetimeFigureOut">
              <a:rPr lang="hu-HU" smtClean="0"/>
              <a:t>2020. 02. 20.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693E-B2BF-43F4-9E49-46542C58047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86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9B541-E8E0-4D43-9F45-5C3ACBB3917A}" type="datetimeFigureOut">
              <a:rPr lang="hu-HU" smtClean="0"/>
              <a:t>2020. 02. 20.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8693E-B2BF-43F4-9E49-46542C58047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201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HOfd7tWZtA&amp;list=PLuDNHXnVKnjFyW7LeNZBNjqyNZ0LO_8dk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Rilés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31125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 smtClean="0">
                <a:hlinkClick r:id="rId2"/>
              </a:rPr>
              <a:t>https://www.youtube.com/watch?v=hHOfd7tWZtA&amp;list=PLuDNHXnVKnjFyW7LeNZBNjqyNZ0LO_8dk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14641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185" y="2030038"/>
            <a:ext cx="3152107" cy="2758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358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Szélesvásznú</PresentationFormat>
  <Paragraphs>2</Paragraphs>
  <Slides>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Office-téma</vt:lpstr>
      <vt:lpstr>Rilés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Rilés</dc:title>
  <dc:creator>Tanulo</dc:creator>
  <cp:lastModifiedBy>Tanulo</cp:lastModifiedBy>
  <cp:revision>1</cp:revision>
  <dcterms:created xsi:type="dcterms:W3CDTF">2020-02-20T07:28:24Z</dcterms:created>
  <dcterms:modified xsi:type="dcterms:W3CDTF">2020-02-20T07:28:42Z</dcterms:modified>
</cp:coreProperties>
</file>